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8" autoAdjust="0"/>
    <p:restoredTop sz="94660"/>
  </p:normalViewPr>
  <p:slideViewPr>
    <p:cSldViewPr snapToGrid="0">
      <p:cViewPr>
        <p:scale>
          <a:sx n="70" d="100"/>
          <a:sy n="70" d="100"/>
        </p:scale>
        <p:origin x="107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1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6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9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1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2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4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4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3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2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0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FC098-A460-4127-8575-165C2610D4DE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C4561-FD2E-4FDF-87C5-C0E4694C9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4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rdashboard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r Dashboar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21" y="164585"/>
            <a:ext cx="1724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29724" y="164585"/>
            <a:ext cx="359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SWOT ANALYSIS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12610"/>
              </p:ext>
            </p:extLst>
          </p:nvPr>
        </p:nvGraphicFramePr>
        <p:xfrm>
          <a:off x="160418" y="1158113"/>
          <a:ext cx="11855118" cy="51372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27559">
                  <a:extLst>
                    <a:ext uri="{9D8B030D-6E8A-4147-A177-3AD203B41FA5}">
                      <a16:colId xmlns:a16="http://schemas.microsoft.com/office/drawing/2014/main" val="4166866231"/>
                    </a:ext>
                  </a:extLst>
                </a:gridCol>
                <a:gridCol w="5927559">
                  <a:extLst>
                    <a:ext uri="{9D8B030D-6E8A-4147-A177-3AD203B41FA5}">
                      <a16:colId xmlns:a16="http://schemas.microsoft.com/office/drawing/2014/main" val="2898852444"/>
                    </a:ext>
                  </a:extLst>
                </a:gridCol>
              </a:tblGrid>
              <a:tr h="455217">
                <a:tc>
                  <a:txBody>
                    <a:bodyPr/>
                    <a:lstStyle/>
                    <a:p>
                      <a:r>
                        <a:rPr lang="en-US" sz="24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Weaknesses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674052"/>
                  </a:ext>
                </a:extLst>
              </a:tr>
              <a:tr h="205140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Strength 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Strength 2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Strength 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Strength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Strength 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Strength 6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Strength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Weakness 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Weakness 2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Weakness 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Weakness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Weakness 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Weakness 6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Weakness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810338"/>
                  </a:ext>
                </a:extLst>
              </a:tr>
              <a:tr h="565008">
                <a:tc>
                  <a:txBody>
                    <a:bodyPr/>
                    <a:lstStyle/>
                    <a:p>
                      <a:r>
                        <a:rPr lang="en-US" sz="2400" b="1" dirty="0"/>
                        <a:t>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Threats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577214"/>
                  </a:ext>
                </a:extLst>
              </a:tr>
              <a:tr h="206363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Opportunity 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Opportunity 2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Opportunity 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Opportunity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Opportunity 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Opportunity 6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Opportunity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Threat 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Threat 2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Threat 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Threat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Threat 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Threat 6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/>
                        <a:t>Threat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03625"/>
                  </a:ext>
                </a:extLst>
              </a:tr>
            </a:tbl>
          </a:graphicData>
        </a:graphic>
      </p:graphicFrame>
      <p:sp>
        <p:nvSpPr>
          <p:cNvPr id="10" name="TextBox 9">
            <a:hlinkClick r:id="rId2"/>
          </p:cNvPr>
          <p:cNvSpPr txBox="1"/>
          <p:nvPr/>
        </p:nvSpPr>
        <p:spPr>
          <a:xfrm>
            <a:off x="7322585" y="6581001"/>
            <a:ext cx="4692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Get more free templates from Mr Dashboard: </a:t>
            </a:r>
            <a:r>
              <a:rPr lang="en-US" sz="1200" dirty="0">
                <a:hlinkClick r:id="rId2"/>
              </a:rPr>
              <a:t>http://mrdashboard.com/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303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74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Nicole1</dc:creator>
  <cp:lastModifiedBy>Nicole1</cp:lastModifiedBy>
  <cp:revision>9</cp:revision>
  <dcterms:created xsi:type="dcterms:W3CDTF">2016-06-27T19:32:19Z</dcterms:created>
  <dcterms:modified xsi:type="dcterms:W3CDTF">2016-06-28T12:37:13Z</dcterms:modified>
</cp:coreProperties>
</file>